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-16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CF636-9863-8F4D-B021-ABDF64D2E2DE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8741-6AD0-2D49-A810-4624D41CB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812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8741-6AD0-2D49-A810-4624D41CB1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356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BB0F6DD-BE14-0E43-8311-746CBB166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Geology!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D06ACF4-36F1-D847-A8C2-895CAA93B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It’s gonna be a “ROCKY” ride…..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73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9323736-B420-744F-A20E-C396E499F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>
                <a:latin typeface="Palatino Linotype" panose="020F0502020204030204" pitchFamily="34" charset="0"/>
              </a:rPr>
              <a:t>Earth is a complex, dynamic planet that has continuously changed since it’s origin 4.6 billion years ago.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11FCA71-45C8-1F40-88E3-0436D5955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1083"/>
            <a:ext cx="8596668" cy="4116917"/>
          </a:xfrm>
        </p:spPr>
        <p:txBody>
          <a:bodyPr>
            <a:normAutofit/>
          </a:bodyPr>
          <a:lstStyle/>
          <a:p>
            <a:r>
              <a:rPr lang="en-US" sz="2400" dirty="0"/>
              <a:t>These changes and the present day features we observe result from the interactions of the earth’s </a:t>
            </a:r>
            <a:r>
              <a:rPr lang="en-US" sz="2400" dirty="0">
                <a:solidFill>
                  <a:srgbClr val="0070C0"/>
                </a:solidFill>
              </a:rPr>
              <a:t>internal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external</a:t>
            </a:r>
            <a:r>
              <a:rPr lang="en-US" sz="2400" dirty="0"/>
              <a:t> systems</a:t>
            </a:r>
          </a:p>
          <a:p>
            <a:endParaRPr lang="en-US" sz="2400" dirty="0"/>
          </a:p>
          <a:p>
            <a:r>
              <a:rPr lang="en-US" sz="2400" dirty="0"/>
              <a:t>By viewing the earth as </a:t>
            </a:r>
            <a:r>
              <a:rPr lang="en-US" sz="2400" dirty="0">
                <a:solidFill>
                  <a:srgbClr val="0070C0"/>
                </a:solidFill>
              </a:rPr>
              <a:t>a whole system</a:t>
            </a:r>
            <a:r>
              <a:rPr lang="en-US" sz="2400" dirty="0"/>
              <a:t> we can see all of the components that are interconnected.</a:t>
            </a:r>
          </a:p>
          <a:p>
            <a:pPr lvl="1"/>
            <a:r>
              <a:rPr lang="en-US" sz="2400" dirty="0"/>
              <a:t>System:  </a:t>
            </a:r>
            <a:r>
              <a:rPr lang="en-US" sz="2400" dirty="0">
                <a:solidFill>
                  <a:srgbClr val="0070C0"/>
                </a:solidFill>
              </a:rPr>
              <a:t>combination of related parts that interact in an organized manner.</a:t>
            </a:r>
            <a:r>
              <a:rPr lang="en-US" sz="2400" dirty="0"/>
              <a:t>  </a:t>
            </a:r>
          </a:p>
          <a:p>
            <a:pPr marL="457200" lvl="1" indent="0">
              <a:buNone/>
            </a:pPr>
            <a:r>
              <a:rPr lang="en-US" sz="2400" dirty="0"/>
              <a:t>		(Ex. A car)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67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</Words>
  <Application>Microsoft Macintosh PowerPoint</Application>
  <PresentationFormat>Custom</PresentationFormat>
  <Paragraphs>9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Welcome to Geology!</vt:lpstr>
      <vt:lpstr>Earth is a complex, dynamic planet that has continuously changed since it’s origin 4.6 billion years ago.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Geology!</dc:title>
  <dc:creator>JT Mackey</dc:creator>
  <cp:lastModifiedBy>IHS ILS</cp:lastModifiedBy>
  <cp:revision>9</cp:revision>
  <dcterms:created xsi:type="dcterms:W3CDTF">2019-09-09T15:27:56Z</dcterms:created>
  <dcterms:modified xsi:type="dcterms:W3CDTF">2019-09-09T17:08:07Z</dcterms:modified>
</cp:coreProperties>
</file>